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Gral. Pedro León Álvarez </a:t>
            </a:r>
            <a:r>
              <a:rPr lang="es-MX" b="1" dirty="0" err="1">
                <a:solidFill>
                  <a:schemeClr val="bg1"/>
                </a:solidFill>
                <a:latin typeface="+mj-lt"/>
              </a:rPr>
              <a:t>Alcacio</a:t>
            </a:r>
            <a:endParaRPr lang="es-MX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San Luis Potosí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90" y="4596482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5563006305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4448331959 Ext. 8550200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palvarez@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711730"/>
            <a:ext cx="3776870" cy="19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Maestría en Administración Militar.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Licenciatura en Administración Militar.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Licenciatura en Ingeniería en Construcción Militar.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54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Año de ingreso al INM: 2020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San Luis Potosí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01/06/2022 -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Durango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    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16/10/2021 – 31/05/2022: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Aguascalientes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01/01/2020 – 15/10/2021: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40 años de experiencia en la Secretaría de la Defensa Nacional,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 de Obras del Instituto de Seguridad Social para las Fuerzas Armadas Mexicanas;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 la Primera Brigada de Ingenieros del Primer Cuerpo del Ejército;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 de la Escuela Militar de Ingenieros;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Subdirector General de la Dirección General de Ingenieros;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Agregado Adjunto de Defensa en la Agregaduría Militar de México en Estados Unidos de América.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300" b="1" kern="1200" dirty="0">
              <a:solidFill>
                <a:srgbClr val="660033"/>
              </a:solidFill>
              <a:latin typeface="Geomanist Medium" panose="02000603000000020004" pitchFamily="50" charset="0"/>
            </a:endParaRPr>
          </a:p>
        </p:txBody>
      </p:sp>
      <p:pic>
        <p:nvPicPr>
          <p:cNvPr id="1026" name="Imagen 2">
            <a:extLst>
              <a:ext uri="{FF2B5EF4-FFF2-40B4-BE49-F238E27FC236}">
                <a16:creationId xmlns:a16="http://schemas.microsoft.com/office/drawing/2014/main" id="{4DC4E53F-8522-4CBA-92FB-99AA7C6D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98991"/>
            <a:ext cx="1126435" cy="133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42350</TotalTime>
  <Words>224</Words>
  <Application>Microsoft Office PowerPoint</Application>
  <PresentationFormat>Panorámica</PresentationFormat>
  <Paragraphs>28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</vt:lpstr>
      <vt:lpstr>Geomanist Bold</vt:lpstr>
      <vt:lpstr>MadrePatria</vt:lpstr>
      <vt:lpstr>Calibri</vt:lpstr>
      <vt:lpstr>Wingdings</vt:lpstr>
      <vt:lpstr>Geomanist Medium</vt:lpstr>
      <vt:lpstr>Geomanist Light</vt:lpstr>
      <vt:lpstr>Arial</vt:lpstr>
      <vt:lpstr>Montserrat SemiBold</vt:lpstr>
      <vt:lpstr>Montserrat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2564</cp:revision>
  <cp:lastPrinted>2024-11-06T00:49:20Z</cp:lastPrinted>
  <dcterms:created xsi:type="dcterms:W3CDTF">2018-12-04T03:27:02Z</dcterms:created>
  <dcterms:modified xsi:type="dcterms:W3CDTF">2024-11-14T16:40:51Z</dcterms:modified>
</cp:coreProperties>
</file>